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1" r:id="rId16"/>
    <p:sldId id="25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36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149" y="1383191"/>
            <a:ext cx="10364451" cy="1596177"/>
          </a:xfrm>
        </p:spPr>
        <p:txBody>
          <a:bodyPr/>
          <a:lstStyle/>
          <a:p>
            <a:r>
              <a:rPr lang="fr-FR" dirty="0" smtClean="0"/>
              <a:t>Les enseignants ET LA DIRECTRICE de l’Ecole Elementaire jean </a:t>
            </a:r>
            <a:r>
              <a:rPr lang="fr-FR" dirty="0" err="1" smtClean="0"/>
              <a:t>rostand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Souhaitent a </a:t>
            </a:r>
            <a:r>
              <a:rPr lang="fr-FR" dirty="0" err="1" smtClean="0"/>
              <a:t>touS</a:t>
            </a:r>
            <a:r>
              <a:rPr lang="fr-FR" dirty="0" smtClean="0"/>
              <a:t> les PARENTS et aux……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877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CP/CE2 </a:t>
            </a:r>
            <a:br>
              <a:rPr lang="fr-FR" dirty="0" smtClean="0"/>
            </a:br>
            <a:r>
              <a:rPr lang="fr-FR" dirty="0" smtClean="0"/>
              <a:t>J.L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08" y="2366963"/>
            <a:ext cx="7258583" cy="3424237"/>
          </a:xfrm>
        </p:spPr>
      </p:pic>
    </p:spTree>
    <p:extLst>
      <p:ext uri="{BB962C8B-B14F-4D97-AF65-F5344CB8AC3E}">
        <p14:creationId xmlns:p14="http://schemas.microsoft.com/office/powerpoint/2010/main" val="193310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CE1</a:t>
            </a:r>
            <a:br>
              <a:rPr lang="fr-FR" dirty="0" smtClean="0"/>
            </a:br>
            <a:r>
              <a:rPr lang="fr-FR" dirty="0" smtClean="0"/>
              <a:t>YC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70" y="2366964"/>
            <a:ext cx="2311807" cy="34242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07" y="2481178"/>
            <a:ext cx="2019892" cy="299185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81" y="2798010"/>
            <a:ext cx="1592086" cy="23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9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CE1</a:t>
            </a:r>
            <a:br>
              <a:rPr lang="fr-FR" dirty="0" smtClean="0"/>
            </a:br>
            <a:r>
              <a:rPr lang="fr-FR" dirty="0" smtClean="0"/>
              <a:t>N.J. ET S.L.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97" y="2366963"/>
            <a:ext cx="6187206" cy="3424237"/>
          </a:xfrm>
        </p:spPr>
      </p:pic>
    </p:spTree>
    <p:extLst>
      <p:ext uri="{BB962C8B-B14F-4D97-AF65-F5344CB8AC3E}">
        <p14:creationId xmlns:p14="http://schemas.microsoft.com/office/powerpoint/2010/main" val="14883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CE1</a:t>
            </a:r>
            <a:br>
              <a:rPr lang="fr-FR" dirty="0" smtClean="0"/>
            </a:br>
            <a:r>
              <a:rPr lang="fr-FR" dirty="0" smtClean="0"/>
              <a:t>L.E.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31" y="2366963"/>
            <a:ext cx="2595937" cy="3424237"/>
          </a:xfrm>
        </p:spPr>
      </p:pic>
    </p:spTree>
    <p:extLst>
      <p:ext uri="{BB962C8B-B14F-4D97-AF65-F5344CB8AC3E}">
        <p14:creationId xmlns:p14="http://schemas.microsoft.com/office/powerpoint/2010/main" val="409208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CP</a:t>
            </a:r>
            <a:br>
              <a:rPr lang="fr-FR" dirty="0" smtClean="0"/>
            </a:br>
            <a:r>
              <a:rPr lang="fr-FR" dirty="0" smtClean="0"/>
              <a:t>I.B.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28" y="2366963"/>
            <a:ext cx="4532944" cy="3424237"/>
          </a:xfrm>
        </p:spPr>
      </p:pic>
    </p:spTree>
    <p:extLst>
      <p:ext uri="{BB962C8B-B14F-4D97-AF65-F5344CB8AC3E}">
        <p14:creationId xmlns:p14="http://schemas.microsoft.com/office/powerpoint/2010/main" val="84056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CP</a:t>
            </a:r>
            <a:br>
              <a:rPr lang="fr-FR" dirty="0" smtClean="0"/>
            </a:br>
            <a:r>
              <a:rPr lang="fr-FR" dirty="0" smtClean="0"/>
              <a:t>F.R.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87" y="2399047"/>
            <a:ext cx="2882160" cy="3424237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91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DE PASSER de très belles fêtes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ET PRENEZ SOIN DE VOUS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916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élèves de la classe de cm2</a:t>
            </a:r>
            <a:br>
              <a:rPr lang="fr-FR" dirty="0" smtClean="0"/>
            </a:br>
            <a:r>
              <a:rPr lang="fr-FR" dirty="0" smtClean="0"/>
              <a:t>F.B.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3" y="2541937"/>
            <a:ext cx="10363200" cy="2582331"/>
          </a:xfrm>
        </p:spPr>
      </p:pic>
    </p:spTree>
    <p:extLst>
      <p:ext uri="{BB962C8B-B14F-4D97-AF65-F5344CB8AC3E}">
        <p14:creationId xmlns:p14="http://schemas.microsoft.com/office/powerpoint/2010/main" val="300004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CM2</a:t>
            </a:r>
            <a:br>
              <a:rPr lang="fr-FR" dirty="0" smtClean="0"/>
            </a:br>
            <a:r>
              <a:rPr lang="fr-FR" dirty="0" smtClean="0"/>
              <a:t>M.T.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70" y="2366963"/>
            <a:ext cx="6613260" cy="3424237"/>
          </a:xfrm>
        </p:spPr>
      </p:pic>
    </p:spTree>
    <p:extLst>
      <p:ext uri="{BB962C8B-B14F-4D97-AF65-F5344CB8AC3E}">
        <p14:creationId xmlns:p14="http://schemas.microsoft.com/office/powerpoint/2010/main" val="299323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CM2</a:t>
            </a:r>
            <a:br>
              <a:rPr lang="fr-FR" dirty="0" smtClean="0"/>
            </a:br>
            <a:r>
              <a:rPr lang="fr-FR" dirty="0" smtClean="0"/>
              <a:t>L.M.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2254668"/>
            <a:ext cx="6101315" cy="3986819"/>
          </a:xfrm>
        </p:spPr>
      </p:pic>
    </p:spTree>
    <p:extLst>
      <p:ext uri="{BB962C8B-B14F-4D97-AF65-F5344CB8AC3E}">
        <p14:creationId xmlns:p14="http://schemas.microsoft.com/office/powerpoint/2010/main" val="135773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CM1</a:t>
            </a:r>
            <a:br>
              <a:rPr lang="fr-FR" dirty="0" smtClean="0"/>
            </a:br>
            <a:r>
              <a:rPr lang="fr-FR" dirty="0" err="1" smtClean="0"/>
              <a:t>F.b</a:t>
            </a:r>
            <a:r>
              <a:rPr lang="fr-FR" dirty="0"/>
              <a:t>.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24" y="2345573"/>
            <a:ext cx="7329836" cy="3424237"/>
          </a:xfrm>
        </p:spPr>
      </p:pic>
    </p:spTree>
    <p:extLst>
      <p:ext uri="{BB962C8B-B14F-4D97-AF65-F5344CB8AC3E}">
        <p14:creationId xmlns:p14="http://schemas.microsoft.com/office/powerpoint/2010/main" val="255335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CM1</a:t>
            </a:r>
            <a:br>
              <a:rPr lang="fr-FR" dirty="0" smtClean="0"/>
            </a:br>
            <a:r>
              <a:rPr lang="fr-FR" dirty="0" smtClean="0"/>
              <a:t>G.D.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85" y="2366963"/>
            <a:ext cx="8579829" cy="3424237"/>
          </a:xfrm>
        </p:spPr>
      </p:pic>
    </p:spTree>
    <p:extLst>
      <p:ext uri="{BB962C8B-B14F-4D97-AF65-F5344CB8AC3E}">
        <p14:creationId xmlns:p14="http://schemas.microsoft.com/office/powerpoint/2010/main" val="392631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CM1</a:t>
            </a:r>
            <a:br>
              <a:rPr lang="fr-FR" dirty="0" smtClean="0"/>
            </a:br>
            <a:r>
              <a:rPr lang="fr-FR" dirty="0" smtClean="0"/>
              <a:t>V.M. ET F.J.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29" y="2366963"/>
            <a:ext cx="6402941" cy="3424237"/>
          </a:xfrm>
        </p:spPr>
      </p:pic>
    </p:spTree>
    <p:extLst>
      <p:ext uri="{BB962C8B-B14F-4D97-AF65-F5344CB8AC3E}">
        <p14:creationId xmlns:p14="http://schemas.microsoft.com/office/powerpoint/2010/main" val="17876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CE2</a:t>
            </a:r>
            <a:br>
              <a:rPr lang="fr-FR" dirty="0" smtClean="0"/>
            </a:br>
            <a:r>
              <a:rPr lang="fr-FR" dirty="0" smtClean="0"/>
              <a:t>G.L.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88" y="2366963"/>
            <a:ext cx="2827823" cy="3424237"/>
          </a:xfrm>
        </p:spPr>
      </p:pic>
    </p:spTree>
    <p:extLst>
      <p:ext uri="{BB962C8B-B14F-4D97-AF65-F5344CB8AC3E}">
        <p14:creationId xmlns:p14="http://schemas.microsoft.com/office/powerpoint/2010/main" val="282831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ELEVES DE LA CLASSE DE CE2</a:t>
            </a:r>
            <a:br>
              <a:rPr lang="fr-FR" dirty="0" smtClean="0"/>
            </a:br>
            <a:r>
              <a:rPr lang="fr-FR" dirty="0" smtClean="0"/>
              <a:t>E.R.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95" y="2366963"/>
            <a:ext cx="5418210" cy="3424237"/>
          </a:xfrm>
        </p:spPr>
      </p:pic>
    </p:spTree>
    <p:extLst>
      <p:ext uri="{BB962C8B-B14F-4D97-AF65-F5344CB8AC3E}">
        <p14:creationId xmlns:p14="http://schemas.microsoft.com/office/powerpoint/2010/main" val="191808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32</TotalTime>
  <Words>114</Words>
  <Application>Microsoft Office PowerPoint</Application>
  <PresentationFormat>Grand écran</PresentationFormat>
  <Paragraphs>20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Tw Cen MT</vt:lpstr>
      <vt:lpstr>Ronds dans l’eau</vt:lpstr>
      <vt:lpstr>Les enseignants ET LA DIRECTRICE de l’Ecole Elementaire jean rostand</vt:lpstr>
      <vt:lpstr>élèves de la classe de cm2 F.B.</vt:lpstr>
      <vt:lpstr>ELEVES DE LA CLASSE DE CM2 M.T.</vt:lpstr>
      <vt:lpstr>ELEVES DE LA CLASSE DE CM2 L.M.</vt:lpstr>
      <vt:lpstr>ELEVES DE LA CLASSE DE CM1 F.b.</vt:lpstr>
      <vt:lpstr>ELEVES DE LA CLASSE DE CM1 G.D.</vt:lpstr>
      <vt:lpstr>ELEVES DE LA CLASSE DE CM1 V.M. ET F.J.</vt:lpstr>
      <vt:lpstr>ELEVES DE LA CLASSE DE CE2 G.L.</vt:lpstr>
      <vt:lpstr>ELEVES DE LA CLASSE DE CE2 E.R.</vt:lpstr>
      <vt:lpstr>ELEVES DE LA CLASSE DE CP/CE2  J.L</vt:lpstr>
      <vt:lpstr>ELEVES DE LA CLASSE DE CE1 YC</vt:lpstr>
      <vt:lpstr>ELEVES DE LA CLASSE DE CE1 N.J. ET S.L.</vt:lpstr>
      <vt:lpstr>ELEVES DE LA CLASSE DE CE1 L.E.</vt:lpstr>
      <vt:lpstr>ELEVES DE LA CLASSE DE CP I.B.</vt:lpstr>
      <vt:lpstr>ELEVES DE LA CLASSE DE CP F.R.</vt:lpstr>
      <vt:lpstr>DE PASSER de très belles fêtes</vt:lpstr>
    </vt:vector>
  </TitlesOfParts>
  <Company>Ville de Lyon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élèves de la classe de cm2 F.B.</dc:title>
  <dc:creator>Ecole JEAN ROSTAND Elementaire</dc:creator>
  <cp:lastModifiedBy>Ecole JEAN ROSTAND Elementaire</cp:lastModifiedBy>
  <cp:revision>5</cp:revision>
  <dcterms:created xsi:type="dcterms:W3CDTF">2021-12-17T17:33:16Z</dcterms:created>
  <dcterms:modified xsi:type="dcterms:W3CDTF">2021-12-17T18:06:28Z</dcterms:modified>
</cp:coreProperties>
</file>